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2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09/02/2023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8551" y="1741351"/>
            <a:ext cx="6776009" cy="4017586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br>
              <a:rPr lang="es-GT" sz="2200" dirty="0"/>
            </a:br>
            <a:r>
              <a:rPr lang="es-GT" sz="2200" dirty="0"/>
              <a:t>La Asociación Deportiva Nacional de Tiro con Armas         de Caza con relación al numeral 6 del artículo 10                  del Capítulo segundo, Decreto No. 57-2008</a:t>
            </a:r>
            <a:br>
              <a:rPr lang="es-GT" sz="2200" dirty="0"/>
            </a:br>
            <a:r>
              <a:rPr lang="es-GT" sz="2200" dirty="0"/>
              <a:t>informa:               </a:t>
            </a:r>
            <a:br>
              <a:rPr lang="es-GT" sz="2200" dirty="0"/>
            </a:br>
            <a:r>
              <a:rPr lang="es-GT" sz="2200" dirty="0"/>
              <a:t>En cuanto a manuales de procedimientos que ha </a:t>
            </a:r>
            <a:br>
              <a:rPr lang="es-GT" sz="2200" dirty="0"/>
            </a:br>
            <a:r>
              <a:rPr lang="es-GT" sz="2200" dirty="0"/>
              <a:t>venido realizando un proceso de mejora</a:t>
            </a:r>
            <a:br>
              <a:rPr lang="es-GT" sz="2200" dirty="0"/>
            </a:br>
            <a:r>
              <a:rPr lang="es-GT" sz="2200" dirty="0"/>
              <a:t>continua en los últimos años, con la elaboración                       de procedimientos administrativos y operativos, </a:t>
            </a:r>
            <a:br>
              <a:rPr lang="es-GT" sz="2200" dirty="0"/>
            </a:br>
            <a:r>
              <a:rPr lang="es-GT" sz="2200" dirty="0"/>
              <a:t>de los cuales si bien algunos fueron aprobados en </a:t>
            </a:r>
            <a:br>
              <a:rPr lang="es-GT" sz="2200" dirty="0"/>
            </a:br>
            <a:r>
              <a:rPr lang="es-GT" sz="2200" dirty="0"/>
              <a:t>el 2014 y 2015 mantienen su vigencia a la                      presente fecha. </a:t>
            </a:r>
            <a:br>
              <a:rPr lang="es-GT" sz="2200" dirty="0"/>
            </a:br>
            <a:r>
              <a:rPr lang="es-GT" sz="2200" dirty="0"/>
              <a:t>En noviembre </a:t>
            </a:r>
            <a:r>
              <a:rPr lang="es-GT" sz="2200"/>
              <a:t>de 2018, 2020 y 2021 </a:t>
            </a:r>
            <a:r>
              <a:rPr lang="es-GT" sz="2200" dirty="0"/>
              <a:t>se actualizaron e implementaron procedimientos administrativos y operativos.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br>
                <a:rPr lang="es-GT" sz="1300" b="1" dirty="0"/>
              </a:br>
              <a:br>
                <a:rPr lang="es-GT" sz="1300" b="1" dirty="0"/>
              </a:br>
              <a:br>
                <a:rPr lang="es-GT" sz="1300" b="1" dirty="0"/>
              </a:br>
              <a:r>
                <a:rPr lang="es-GT" sz="1300" b="1" dirty="0"/>
                <a:t>Asociación Deportiva Nacional de Tiro con Armas de Caza</a:t>
              </a:r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29354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6, Ley de Acceso a la Información Pública)</a:t>
            </a:r>
          </a:p>
          <a:p>
            <a:r>
              <a:rPr lang="es-GT" sz="850" b="1" dirty="0"/>
              <a:t>MANUALES DE PROCEDIMIENTOS ADMINISTRATIVOS Y OPERATIVOS</a:t>
            </a:r>
          </a:p>
          <a:p>
            <a:r>
              <a:rPr lang="es-GT" sz="900" b="1" dirty="0"/>
              <a:t>Vigente período 2019</a:t>
            </a:r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355666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696663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977612" y="5798196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716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140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        de Caza con relación al numeral 6 del artículo 10                  del Capítulo segundo, Decreto No. 57-2008 informa:                En cuanto a manuales de procedimientos que ha  venido realizando un proceso de mejora continua en los últimos años, con la elaboración                       de procedimientos administrativos y operativos,  de los cuales si bien algunos fueron aprobados en  el 2014 y 2015 mantienen su vigencia a la                      presente fecha.  En noviembre de 2018, 2020 y 2021 se actualizaron e implementaron procedimientos administrativos y operativos.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210</cp:revision>
  <cp:lastPrinted>2019-02-21T21:32:09Z</cp:lastPrinted>
  <dcterms:created xsi:type="dcterms:W3CDTF">2017-06-09T21:20:02Z</dcterms:created>
  <dcterms:modified xsi:type="dcterms:W3CDTF">2023-02-09T15:30:21Z</dcterms:modified>
</cp:coreProperties>
</file>